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234" y="-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714E-CCF6-469C-8436-4184A96EFCF9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3992-3386-41F4-A3C2-334CD9C50B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9138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714E-CCF6-469C-8436-4184A96EFCF9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3992-3386-41F4-A3C2-334CD9C50B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9316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714E-CCF6-469C-8436-4184A96EFCF9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3992-3386-41F4-A3C2-334CD9C50B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398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714E-CCF6-469C-8436-4184A96EFCF9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3992-3386-41F4-A3C2-334CD9C50B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610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714E-CCF6-469C-8436-4184A96EFCF9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3992-3386-41F4-A3C2-334CD9C50B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35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714E-CCF6-469C-8436-4184A96EFCF9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3992-3386-41F4-A3C2-334CD9C50B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2069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714E-CCF6-469C-8436-4184A96EFCF9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3992-3386-41F4-A3C2-334CD9C50B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0396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714E-CCF6-469C-8436-4184A96EFCF9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3992-3386-41F4-A3C2-334CD9C50B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6354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714E-CCF6-469C-8436-4184A96EFCF9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3992-3386-41F4-A3C2-334CD9C50B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4752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714E-CCF6-469C-8436-4184A96EFCF9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3992-3386-41F4-A3C2-334CD9C50B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2086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C714E-CCF6-469C-8436-4184A96EFCF9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F3992-3386-41F4-A3C2-334CD9C50B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3988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8C714E-CCF6-469C-8436-4184A96EFCF9}" type="datetimeFigureOut">
              <a:rPr lang="fr-FR" smtClean="0"/>
              <a:t>02/06/2023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EF3992-3386-41F4-A3C2-334CD9C50B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5445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 de texte 2"/>
          <p:cNvSpPr txBox="1">
            <a:spLocks noChangeArrowheads="1"/>
          </p:cNvSpPr>
          <p:nvPr/>
        </p:nvSpPr>
        <p:spPr bwMode="auto">
          <a:xfrm>
            <a:off x="191498" y="884784"/>
            <a:ext cx="6669360" cy="825921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200" dirty="0" smtClean="0">
                <a:effectLst/>
                <a:latin typeface="Comic Sans MS"/>
                <a:ea typeface="Calibri"/>
                <a:cs typeface="Times New Roman"/>
              </a:rPr>
              <a:t>                          Que </a:t>
            </a: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peut-on faire après une chute de roller et </a:t>
            </a:r>
            <a:endParaRPr lang="fr-FR" sz="1200" dirty="0" smtClean="0">
              <a:effectLst/>
              <a:latin typeface="Comic Sans MS"/>
              <a:ea typeface="Calibri"/>
              <a:cs typeface="Times New Roman"/>
            </a:endParaRP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200" dirty="0" smtClean="0">
                <a:effectLst/>
                <a:latin typeface="Comic Sans MS"/>
                <a:ea typeface="Calibri"/>
                <a:cs typeface="Times New Roman"/>
              </a:rPr>
              <a:t>une                 cheville cassée</a:t>
            </a: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, obligeant à trois semaines d’inactivité ?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200" dirty="0" smtClean="0">
                <a:effectLst/>
                <a:latin typeface="Comic Sans MS"/>
                <a:ea typeface="Calibri"/>
                <a:cs typeface="Times New Roman"/>
              </a:rPr>
              <a:t>                           Et </a:t>
            </a: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bien, on prend une feuille de papier, un crayon de bois et</a:t>
            </a:r>
            <a:r>
              <a:rPr lang="fr-FR" sz="1200" dirty="0" smtClean="0">
                <a:effectLst/>
                <a:latin typeface="Comic Sans MS"/>
                <a:ea typeface="Calibri"/>
                <a:cs typeface="Times New Roman"/>
              </a:rPr>
              <a:t>…..</a:t>
            </a: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200" dirty="0" smtClean="0">
                <a:effectLst/>
                <a:latin typeface="Comic Sans MS"/>
                <a:ea typeface="Calibri"/>
                <a:cs typeface="Times New Roman"/>
              </a:rPr>
              <a:t>on </a:t>
            </a: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se lance !!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Finalement, j’ai trouvé l’expérience </a:t>
            </a:r>
            <a:r>
              <a:rPr lang="fr-FR" sz="1200" dirty="0" smtClean="0">
                <a:effectLst/>
                <a:latin typeface="Comic Sans MS"/>
                <a:ea typeface="Calibri"/>
                <a:cs typeface="Times New Roman"/>
              </a:rPr>
              <a:t>intéressante.</a:t>
            </a:r>
            <a:endParaRPr lang="fr-FR" sz="1100" dirty="0">
              <a:latin typeface="Calibri"/>
              <a:ea typeface="Calibri"/>
              <a:cs typeface="Times New Roman"/>
            </a:endParaRP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200" dirty="0" smtClean="0">
                <a:effectLst/>
                <a:latin typeface="Comic Sans MS"/>
                <a:ea typeface="Calibri"/>
                <a:cs typeface="Times New Roman"/>
              </a:rPr>
              <a:t>La </a:t>
            </a: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rencontre avec des peintres animaliers lors de sorties nature m’ont donné l’envie de poursuivre et d’évoluer.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Aventure passionnante </a:t>
            </a:r>
            <a:r>
              <a:rPr lang="fr-FR" sz="1200" dirty="0" smtClean="0">
                <a:effectLst/>
                <a:latin typeface="Comic Sans MS"/>
                <a:ea typeface="Calibri"/>
                <a:cs typeface="Times New Roman"/>
              </a:rPr>
              <a:t>où </a:t>
            </a: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tout commence par un petit croquis au crayon </a:t>
            </a:r>
            <a:endParaRPr lang="fr-FR" sz="1200" dirty="0" smtClean="0">
              <a:effectLst/>
              <a:latin typeface="Comic Sans MS"/>
              <a:ea typeface="Calibri"/>
              <a:cs typeface="Times New Roman"/>
            </a:endParaRP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200" dirty="0" smtClean="0">
                <a:effectLst/>
                <a:latin typeface="Comic Sans MS"/>
                <a:ea typeface="Calibri"/>
                <a:cs typeface="Times New Roman"/>
              </a:rPr>
              <a:t>pour </a:t>
            </a: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se familiariser avec le sujet.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Le sujet s’éveille, prend forme et pourtant, ce n’est rien que du crayon </a:t>
            </a:r>
            <a:r>
              <a:rPr lang="fr-FR" sz="1200" dirty="0" smtClean="0">
                <a:effectLst/>
                <a:latin typeface="Comic Sans MS"/>
                <a:ea typeface="Calibri"/>
                <a:cs typeface="Times New Roman"/>
              </a:rPr>
              <a:t>!!</a:t>
            </a:r>
            <a:endParaRPr lang="fr-FR" sz="1100" dirty="0">
              <a:latin typeface="Calibri"/>
              <a:ea typeface="Calibri"/>
              <a:cs typeface="Times New Roman"/>
            </a:endParaRP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latin typeface="Comic Sans MS"/>
                <a:ea typeface="Calibri"/>
                <a:cs typeface="Times New Roman"/>
              </a:rPr>
              <a:t>L</a:t>
            </a:r>
            <a:r>
              <a:rPr lang="fr-FR" sz="1200" dirty="0" smtClean="0">
                <a:effectLst/>
                <a:latin typeface="Comic Sans MS"/>
                <a:ea typeface="Calibri"/>
                <a:cs typeface="Times New Roman"/>
              </a:rPr>
              <a:t>es </a:t>
            </a: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cours d’aquarelle afin de progresser et avancer dans cette technique bien complexe.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L’organisation de stages avec de grands artistes tels que :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Janine Gallizia, David Chauvin, Xavier Swolf, Joëlle Krupa, Cao Be An, </a:t>
            </a:r>
            <a:endParaRPr lang="fr-FR" sz="1200" dirty="0" smtClean="0">
              <a:effectLst/>
              <a:latin typeface="Comic Sans MS"/>
              <a:ea typeface="Calibri"/>
              <a:cs typeface="Times New Roman"/>
            </a:endParaRP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200" dirty="0" smtClean="0">
                <a:effectLst/>
                <a:latin typeface="Comic Sans MS"/>
                <a:ea typeface="Calibri"/>
                <a:cs typeface="Times New Roman"/>
              </a:rPr>
              <a:t>Jean </a:t>
            </a: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Claude Papeix, Patrick Larcebal,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Lionel Asselineau, Paul </a:t>
            </a:r>
            <a:r>
              <a:rPr lang="fr-FR" sz="1200" dirty="0" smtClean="0">
                <a:effectLst/>
                <a:latin typeface="Comic Sans MS"/>
                <a:ea typeface="Calibri"/>
                <a:cs typeface="Times New Roman"/>
              </a:rPr>
              <a:t>Billard, Rosemery Mamani Ventura….</a:t>
            </a: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m’a conforté dans cette belle aventure avec l’eau.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L’eau si peu docile et si indomptable.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Cette eau qui joue avec le pigment pour nous embarquer dans une folle aventure.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Et enfin, le pastel. Et oui, le pastel, un simple bout de craie et là, même pas besoin de pinceaux !!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La couleur glisse sous les doigts comme une poudre magique donnant vie à :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 des fous de Bassan, des manchots, des yeux de chat, des visages….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 </a:t>
            </a:r>
            <a:r>
              <a:rPr lang="fr-FR" sz="1200" dirty="0" smtClean="0">
                <a:effectLst/>
                <a:latin typeface="Comic Sans MS"/>
                <a:ea typeface="Calibri"/>
                <a:cs typeface="Times New Roman"/>
              </a:rPr>
              <a:t>Je </a:t>
            </a: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n’aurai qu’un conseil à vous donner :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Laissez-vous tenter par une telle aventure !!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Anne Cosset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effectLst/>
                <a:latin typeface="Comic Sans MS"/>
                <a:ea typeface="Calibri"/>
                <a:cs typeface="Times New Roman"/>
              </a:rPr>
              <a:t> </a:t>
            </a:r>
            <a:endParaRPr lang="fr-FR" sz="1100" dirty="0">
              <a:effectLst/>
              <a:latin typeface="Calibri"/>
              <a:ea typeface="Calibri"/>
              <a:cs typeface="Times New Roman"/>
            </a:endParaRP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/>
                <a:ea typeface="Calibri"/>
                <a:cs typeface="Times New Roman"/>
              </a:rPr>
              <a:t> </a:t>
            </a: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/>
                <a:ea typeface="Calibri"/>
                <a:cs typeface="Times New Roman"/>
              </a:rPr>
              <a:t> </a:t>
            </a: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/>
                <a:ea typeface="Calibri"/>
                <a:cs typeface="Times New Roman"/>
              </a:rPr>
              <a:t> </a:t>
            </a: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/>
                <a:ea typeface="Calibri"/>
                <a:cs typeface="Times New Roman"/>
              </a:rPr>
              <a:t> </a:t>
            </a:r>
          </a:p>
          <a:p>
            <a:pPr marL="540385" algn="ctr">
              <a:lnSpc>
                <a:spcPct val="115000"/>
              </a:lnSpc>
              <a:spcAft>
                <a:spcPts val="1000"/>
              </a:spcAft>
            </a:pPr>
            <a:r>
              <a:rPr lang="fr-FR" sz="1100" dirty="0">
                <a:effectLst/>
                <a:latin typeface="Calibri"/>
                <a:ea typeface="Calibri"/>
                <a:cs typeface="Times New Roman"/>
              </a:rPr>
              <a:t> 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714" y="-77490"/>
            <a:ext cx="2438400" cy="2962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32422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19</Words>
  <Application>Microsoft Office PowerPoint</Application>
  <PresentationFormat>Affichage à l'écran (4:3)</PresentationFormat>
  <Paragraphs>28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 Cosset</dc:creator>
  <cp:lastModifiedBy>Anne Cosset</cp:lastModifiedBy>
  <cp:revision>2</cp:revision>
  <dcterms:created xsi:type="dcterms:W3CDTF">2018-11-07T08:42:56Z</dcterms:created>
  <dcterms:modified xsi:type="dcterms:W3CDTF">2023-06-02T12:26:34Z</dcterms:modified>
</cp:coreProperties>
</file>